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6858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8" autoAdjust="0"/>
  </p:normalViewPr>
  <p:slideViewPr>
    <p:cSldViewPr>
      <p:cViewPr>
        <p:scale>
          <a:sx n="100" d="100"/>
          <a:sy n="100" d="100"/>
        </p:scale>
        <p:origin x="-1014" y="-120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8AB93-3118-4231-BC22-5C9263DB907A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74DE-AC6C-41B9-9393-D85783BABD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173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D74DE-AC6C-41B9-9393-D85783BABD4A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427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D74DE-AC6C-41B9-9393-D85783BABD4A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427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130426"/>
            <a:ext cx="58293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670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533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3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97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2906713"/>
            <a:ext cx="58293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187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807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1535113"/>
            <a:ext cx="303133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174875"/>
            <a:ext cx="3031331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545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04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589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273049"/>
            <a:ext cx="2256235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273052"/>
            <a:ext cx="3833813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435102"/>
            <a:ext cx="2256235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332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162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274637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FFBA-50BB-4BBE-AA8B-8811B205A956}" type="datetimeFigureOut">
              <a:rPr lang="es-AR" smtClean="0"/>
              <a:t>09/12/2019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4D36-BEA0-4226-A728-2724D0E0DF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446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2" t="4741" r="5438" b="90517"/>
          <a:stretch/>
        </p:blipFill>
        <p:spPr>
          <a:xfrm>
            <a:off x="3866858" y="4450596"/>
            <a:ext cx="2162517" cy="2328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11315" r="30641" b="72120"/>
          <a:stretch/>
        </p:blipFill>
        <p:spPr>
          <a:xfrm>
            <a:off x="44624" y="727293"/>
            <a:ext cx="3890080" cy="71521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540" r="57356" b="36784"/>
          <a:stretch/>
        </p:blipFill>
        <p:spPr>
          <a:xfrm>
            <a:off x="129161" y="2502324"/>
            <a:ext cx="2643317" cy="128671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63232" r="55113" b="30933"/>
          <a:stretch/>
        </p:blipFill>
        <p:spPr>
          <a:xfrm>
            <a:off x="4610664" y="636348"/>
            <a:ext cx="1642399" cy="24140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3247" r="44545" b="90918"/>
          <a:stretch/>
        </p:blipFill>
        <p:spPr>
          <a:xfrm>
            <a:off x="3404244" y="2190184"/>
            <a:ext cx="3248963" cy="30271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t="54388" r="59578" b="41198"/>
          <a:stretch/>
        </p:blipFill>
        <p:spPr>
          <a:xfrm>
            <a:off x="6021288" y="3951912"/>
            <a:ext cx="595776" cy="232814"/>
          </a:xfrm>
          <a:prstGeom prst="rect">
            <a:avLst/>
          </a:prstGeom>
        </p:spPr>
      </p:pic>
      <p:pic>
        <p:nvPicPr>
          <p:cNvPr id="11" name="9 Imagen">
            <a:extLst>
              <a:ext uri="{FF2B5EF4-FFF2-40B4-BE49-F238E27FC236}">
                <a16:creationId xmlns:a16="http://schemas.microsoft.com/office/drawing/2014/main" xmlns="" id="{F80337A9-166C-40AA-BB4D-0E1D2C0B8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080" r="83714" b="6157"/>
          <a:stretch/>
        </p:blipFill>
        <p:spPr>
          <a:xfrm>
            <a:off x="4995000" y="980728"/>
            <a:ext cx="942841" cy="554181"/>
          </a:xfrm>
          <a:prstGeom prst="rect">
            <a:avLst/>
          </a:prstGeom>
        </p:spPr>
      </p:pic>
      <p:pic>
        <p:nvPicPr>
          <p:cNvPr id="15" name="9 Imagen">
            <a:extLst>
              <a:ext uri="{FF2B5EF4-FFF2-40B4-BE49-F238E27FC236}">
                <a16:creationId xmlns:a16="http://schemas.microsoft.com/office/drawing/2014/main" xmlns="" id="{66FCA476-DC3D-4148-A650-A2FAF44473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82141" r="47207" b="9458"/>
          <a:stretch/>
        </p:blipFill>
        <p:spPr>
          <a:xfrm>
            <a:off x="4577330" y="1615713"/>
            <a:ext cx="1709065" cy="2857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4E51F1D-676B-406B-ACBA-A06F0DB65D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2" t="36093" r="4960" b="59614"/>
          <a:stretch/>
        </p:blipFill>
        <p:spPr>
          <a:xfrm>
            <a:off x="129161" y="4060282"/>
            <a:ext cx="2988378" cy="2328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6A63E5-1F3D-4EAA-A94D-0C8C83BA1D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5987" t="69286" r="16138" b="21987"/>
          <a:stretch/>
        </p:blipFill>
        <p:spPr>
          <a:xfrm>
            <a:off x="1181178" y="5013024"/>
            <a:ext cx="693673" cy="432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7F3C8A9-1217-4AA4-B9C5-AE21DD8CB3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0" t="29955" r="3030" b="54863"/>
          <a:stretch/>
        </p:blipFill>
        <p:spPr>
          <a:xfrm>
            <a:off x="299250" y="4319824"/>
            <a:ext cx="2782845" cy="70617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940E166-E771-47E9-B1AC-5218CD7727E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33805" r="4681" b="535"/>
          <a:stretch/>
        </p:blipFill>
        <p:spPr>
          <a:xfrm>
            <a:off x="3484855" y="4679961"/>
            <a:ext cx="3168352" cy="22432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C9DF0B7-CF9F-4062-BEB6-AC8363671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-62" r="4681" b="63282"/>
          <a:stretch/>
        </p:blipFill>
        <p:spPr>
          <a:xfrm>
            <a:off x="204793" y="5502434"/>
            <a:ext cx="3168352" cy="125654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E58AC6F1-DEF9-4445-BC7F-DE71372A01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6667" r="23750" b="46100"/>
          <a:stretch/>
        </p:blipFill>
        <p:spPr>
          <a:xfrm>
            <a:off x="2886280" y="2491686"/>
            <a:ext cx="3971720" cy="1484025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0A8721F0-19B2-4CB8-A74B-CB097427F8F0}"/>
              </a:ext>
            </a:extLst>
          </p:cNvPr>
          <p:cNvCxnSpPr>
            <a:cxnSpLocks/>
          </p:cNvCxnSpPr>
          <p:nvPr/>
        </p:nvCxnSpPr>
        <p:spPr>
          <a:xfrm>
            <a:off x="2852936" y="2127628"/>
            <a:ext cx="0" cy="21921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4220204-C714-4FC4-8217-C2CC7328BFE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r="50815" b="85960"/>
          <a:stretch/>
        </p:blipFill>
        <p:spPr>
          <a:xfrm>
            <a:off x="1798283" y="91587"/>
            <a:ext cx="3373143" cy="61445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41F4E50-33A6-4878-A347-9C4D6A4322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31695" r="49275" b="64318"/>
          <a:stretch/>
        </p:blipFill>
        <p:spPr>
          <a:xfrm>
            <a:off x="86827" y="1855787"/>
            <a:ext cx="2955363" cy="20506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4881B98-28D5-4512-82CE-BB1C767E0A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35765" r="61661" b="60695"/>
          <a:stretch/>
        </p:blipFill>
        <p:spPr>
          <a:xfrm>
            <a:off x="938361" y="2166820"/>
            <a:ext cx="1182155" cy="1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7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0" b="19201"/>
          <a:stretch/>
        </p:blipFill>
        <p:spPr>
          <a:xfrm>
            <a:off x="96330" y="918197"/>
            <a:ext cx="6737754" cy="778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6" b="82282"/>
          <a:stretch/>
        </p:blipFill>
        <p:spPr>
          <a:xfrm>
            <a:off x="685711" y="3095196"/>
            <a:ext cx="5161604" cy="9113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39978" r="17189" b="40372"/>
          <a:stretch/>
        </p:blipFill>
        <p:spPr>
          <a:xfrm>
            <a:off x="794110" y="4233213"/>
            <a:ext cx="5342194" cy="9972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2" r="22875" b="62959"/>
          <a:stretch/>
        </p:blipFill>
        <p:spPr>
          <a:xfrm>
            <a:off x="879801" y="2002935"/>
            <a:ext cx="5170812" cy="7763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7845" r="55769" b="40711"/>
          <a:stretch/>
        </p:blipFill>
        <p:spPr>
          <a:xfrm>
            <a:off x="108176" y="6045609"/>
            <a:ext cx="1588220" cy="7941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9" b="24765"/>
          <a:stretch/>
        </p:blipFill>
        <p:spPr>
          <a:xfrm>
            <a:off x="1211828" y="5668482"/>
            <a:ext cx="3104249" cy="10736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8689" r="27562" b="6557"/>
          <a:stretch/>
        </p:blipFill>
        <p:spPr>
          <a:xfrm>
            <a:off x="4728453" y="6234653"/>
            <a:ext cx="1909073" cy="5053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505E50B7-EE6C-41F7-B527-85630AE78A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36682" r="36196" b="49429"/>
          <a:stretch/>
        </p:blipFill>
        <p:spPr>
          <a:xfrm>
            <a:off x="3140232" y="6357730"/>
            <a:ext cx="1371645" cy="3822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4220204-C714-4FC4-8217-C2CC7328BF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r="50815" b="85960"/>
          <a:stretch/>
        </p:blipFill>
        <p:spPr>
          <a:xfrm>
            <a:off x="1774330" y="183957"/>
            <a:ext cx="3381754" cy="6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02CCF90-3638-4E34-89E6-6E41BD2B0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4228" r="58027" b="84290"/>
          <a:stretch/>
        </p:blipFill>
        <p:spPr>
          <a:xfrm>
            <a:off x="351220" y="4469689"/>
            <a:ext cx="2524836" cy="5905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B28FE92-3668-44D5-BF38-9076FE723C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38480" r="55894" b="51437"/>
          <a:stretch/>
        </p:blipFill>
        <p:spPr>
          <a:xfrm>
            <a:off x="2152934" y="95534"/>
            <a:ext cx="2552132" cy="5186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129A620-B5C2-47F3-9B95-E12829D19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0" r="19719" b="27197"/>
          <a:stretch/>
        </p:blipFill>
        <p:spPr>
          <a:xfrm>
            <a:off x="731348" y="514137"/>
            <a:ext cx="5505685" cy="11327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253C540-1F4D-425A-9C7A-D1FC8F34B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9" t="39237" r="10134" b="34655"/>
          <a:stretch/>
        </p:blipFill>
        <p:spPr>
          <a:xfrm>
            <a:off x="245609" y="3128397"/>
            <a:ext cx="2647666" cy="134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EF9938C-113E-4DE9-9AB3-10C77DA9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6" t="4256" r="14515" b="89574"/>
          <a:stretch/>
        </p:blipFill>
        <p:spPr>
          <a:xfrm>
            <a:off x="524309" y="1599117"/>
            <a:ext cx="2575763" cy="3173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893FCA6-978F-4653-928F-1CA7EE900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19911" r="65490" b="47186"/>
          <a:stretch/>
        </p:blipFill>
        <p:spPr>
          <a:xfrm>
            <a:off x="327497" y="5029188"/>
            <a:ext cx="1739497" cy="16923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3EB7C56-537E-4614-A3BD-DA13855E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55198" r="74171" b="41107"/>
          <a:stretch/>
        </p:blipFill>
        <p:spPr>
          <a:xfrm>
            <a:off x="2203473" y="5878760"/>
            <a:ext cx="1232236" cy="1900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396598D-19BB-4527-BDFF-D25D9A903D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1" b="-307"/>
          <a:stretch/>
        </p:blipFill>
        <p:spPr>
          <a:xfrm>
            <a:off x="4005663" y="3957862"/>
            <a:ext cx="3096345" cy="30243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FD0B5FC-9E62-4BB2-84C9-CEE86E5D8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6" t="15865" r="4113" b="65760"/>
          <a:stretch/>
        </p:blipFill>
        <p:spPr>
          <a:xfrm>
            <a:off x="262670" y="2074164"/>
            <a:ext cx="3289114" cy="9451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9F7850F-E82B-431E-92C7-A89F11CE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59371" r="72877" b="37690"/>
          <a:stretch/>
        </p:blipFill>
        <p:spPr>
          <a:xfrm>
            <a:off x="2176897" y="6164068"/>
            <a:ext cx="1320986" cy="1511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8ECFA94-C488-4B4C-BB94-DAE5979891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6121" r="58063" b="51228"/>
          <a:stretch/>
        </p:blipFill>
        <p:spPr>
          <a:xfrm>
            <a:off x="3990939" y="1803232"/>
            <a:ext cx="2613386" cy="2193811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6054B7CD-BF8B-4664-B87A-E758FDDA9CDD}"/>
              </a:ext>
            </a:extLst>
          </p:cNvPr>
          <p:cNvCxnSpPr>
            <a:cxnSpLocks/>
          </p:cNvCxnSpPr>
          <p:nvPr/>
        </p:nvCxnSpPr>
        <p:spPr>
          <a:xfrm>
            <a:off x="3820345" y="1923179"/>
            <a:ext cx="0" cy="21921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EE203BE-9B8C-4BFE-A255-A87CD837F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4316" r="67046" b="66651"/>
          <a:stretch/>
        </p:blipFill>
        <p:spPr>
          <a:xfrm>
            <a:off x="1171844" y="3860256"/>
            <a:ext cx="1643887" cy="9364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B91CB99-674B-402F-A620-868ECD3F3E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78896" r="74499" b="14016"/>
          <a:stretch/>
        </p:blipFill>
        <p:spPr>
          <a:xfrm>
            <a:off x="2600740" y="927399"/>
            <a:ext cx="1497496" cy="3445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3FA0797-402E-4D69-88C9-A7A4336194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-62" r="4681" b="535"/>
          <a:stretch/>
        </p:blipFill>
        <p:spPr>
          <a:xfrm>
            <a:off x="3685713" y="3597301"/>
            <a:ext cx="3168352" cy="34002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831D5F8-8248-4221-A422-D9FA84C97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8" t="67108" r="46857" b="19707"/>
          <a:stretch/>
        </p:blipFill>
        <p:spPr>
          <a:xfrm>
            <a:off x="695741" y="2007810"/>
            <a:ext cx="1855305" cy="6409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E0CBEBC-1902-4F34-BF07-AE0FE895EA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5" t="81274" r="17670" b="3683"/>
          <a:stretch/>
        </p:blipFill>
        <p:spPr>
          <a:xfrm>
            <a:off x="4181564" y="2701385"/>
            <a:ext cx="1739338" cy="7312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AE965A9-A819-42FB-AE82-C8B463083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81892" r="48790" b="2686"/>
          <a:stretch/>
        </p:blipFill>
        <p:spPr>
          <a:xfrm>
            <a:off x="4209717" y="1999447"/>
            <a:ext cx="1550504" cy="7496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53F25A-1265-4468-A04F-AF2DCD3197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4" t="65405" r="19319" b="21410"/>
          <a:stretch/>
        </p:blipFill>
        <p:spPr>
          <a:xfrm>
            <a:off x="493653" y="2678791"/>
            <a:ext cx="1977878" cy="6409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CFBBCC5-19AF-43EB-88FD-3244E3278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6" t="10404" r="18420" b="66651"/>
          <a:stretch/>
        </p:blipFill>
        <p:spPr>
          <a:xfrm>
            <a:off x="364028" y="5337179"/>
            <a:ext cx="3283527" cy="11288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BCA0E94-84FB-4139-A4A7-751DB1E96D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3" t="3272" r="29275" b="73450"/>
          <a:stretch/>
        </p:blipFill>
        <p:spPr>
          <a:xfrm>
            <a:off x="1433972" y="1070727"/>
            <a:ext cx="677594" cy="81800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0F8BAF2-65EE-4E34-8AE2-118454FA9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7" t="878" r="8147" b="70728"/>
          <a:stretch/>
        </p:blipFill>
        <p:spPr>
          <a:xfrm>
            <a:off x="4292542" y="893565"/>
            <a:ext cx="907783" cy="10225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B6E3F718-401B-4C3F-9A5F-32B0A7566B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 t="33892" r="18109" b="50000"/>
          <a:stretch/>
        </p:blipFill>
        <p:spPr>
          <a:xfrm>
            <a:off x="2771262" y="1913414"/>
            <a:ext cx="1110570" cy="82849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803097F-394E-4CC4-97C9-55EB67E91C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9" t="77966" r="52271" b="5927"/>
          <a:stretch/>
        </p:blipFill>
        <p:spPr>
          <a:xfrm>
            <a:off x="525871" y="4610361"/>
            <a:ext cx="908101" cy="5565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0476136-A98C-4630-93C2-CA1E818518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2" t="82458" r="29891" b="2856"/>
          <a:stretch/>
        </p:blipFill>
        <p:spPr>
          <a:xfrm>
            <a:off x="2471531" y="4582470"/>
            <a:ext cx="986242" cy="55659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4220204-C714-4FC4-8217-C2CC7328BFE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r="50815" b="85960"/>
          <a:stretch/>
        </p:blipFill>
        <p:spPr>
          <a:xfrm>
            <a:off x="1611826" y="166885"/>
            <a:ext cx="3373143" cy="6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1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</Words>
  <Application>Microsoft Office PowerPoint</Application>
  <PresentationFormat>Personalizado</PresentationFormat>
  <Paragraphs>2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PC3</dc:creator>
  <cp:lastModifiedBy>Usuario</cp:lastModifiedBy>
  <cp:revision>17</cp:revision>
  <dcterms:created xsi:type="dcterms:W3CDTF">2019-11-29T11:49:49Z</dcterms:created>
  <dcterms:modified xsi:type="dcterms:W3CDTF">2019-12-09T20:48:17Z</dcterms:modified>
</cp:coreProperties>
</file>