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876" y="-84"/>
      </p:cViewPr>
      <p:guideLst>
        <p:guide orient="horz" pos="3401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767462"/>
            <a:ext cx="9179799" cy="3759917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4104-8AFD-47A8-85D0-CBFB366AAC4F}" type="datetimeFigureOut">
              <a:rPr lang="es-AR" smtClean="0"/>
              <a:t>18/12/2019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B3BFE-A549-4589-9EE1-48B2DC721B9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605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4104-8AFD-47A8-85D0-CBFB366AAC4F}" type="datetimeFigureOut">
              <a:rPr lang="es-AR" smtClean="0"/>
              <a:t>18/12/2019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B3BFE-A549-4589-9EE1-48B2DC721B9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153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574987"/>
            <a:ext cx="2328699" cy="9152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4104-8AFD-47A8-85D0-CBFB366AAC4F}" type="datetimeFigureOut">
              <a:rPr lang="es-AR" smtClean="0"/>
              <a:t>18/12/2019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B3BFE-A549-4589-9EE1-48B2DC721B9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955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4104-8AFD-47A8-85D0-CBFB366AAC4F}" type="datetimeFigureOut">
              <a:rPr lang="es-AR" smtClean="0"/>
              <a:t>18/12/2019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B3BFE-A549-4589-9EE1-48B2DC721B9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451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2692444"/>
            <a:ext cx="9314796" cy="449240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7227345"/>
            <a:ext cx="9314796" cy="236244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4104-8AFD-47A8-85D0-CBFB366AAC4F}" type="datetimeFigureOut">
              <a:rPr lang="es-AR" smtClean="0"/>
              <a:t>18/12/2019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B3BFE-A549-4589-9EE1-48B2DC721B9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017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4104-8AFD-47A8-85D0-CBFB366AAC4F}" type="datetimeFigureOut">
              <a:rPr lang="es-AR" smtClean="0"/>
              <a:t>18/12/2019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B3BFE-A549-4589-9EE1-48B2DC721B9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322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74990"/>
            <a:ext cx="9314796" cy="2087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2647443"/>
            <a:ext cx="4568805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3944914"/>
            <a:ext cx="4568805" cy="58023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2647443"/>
            <a:ext cx="4591306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3944914"/>
            <a:ext cx="4591306" cy="58023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4104-8AFD-47A8-85D0-CBFB366AAC4F}" type="datetimeFigureOut">
              <a:rPr lang="es-AR" smtClean="0"/>
              <a:t>18/12/2019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B3BFE-A549-4589-9EE1-48B2DC721B9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368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4104-8AFD-47A8-85D0-CBFB366AAC4F}" type="datetimeFigureOut">
              <a:rPr lang="es-AR" smtClean="0"/>
              <a:t>18/12/2019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B3BFE-A549-4589-9EE1-48B2DC721B9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085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4104-8AFD-47A8-85D0-CBFB366AAC4F}" type="datetimeFigureOut">
              <a:rPr lang="es-AR" smtClean="0"/>
              <a:t>18/12/2019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B3BFE-A549-4589-9EE1-48B2DC721B9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7081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554968"/>
            <a:ext cx="5467380" cy="7674832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4104-8AFD-47A8-85D0-CBFB366AAC4F}" type="datetimeFigureOut">
              <a:rPr lang="es-AR" smtClean="0"/>
              <a:t>18/12/2019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B3BFE-A549-4589-9EE1-48B2DC721B9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197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554968"/>
            <a:ext cx="5467380" cy="7674832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4104-8AFD-47A8-85D0-CBFB366AAC4F}" type="datetimeFigureOut">
              <a:rPr lang="es-AR" smtClean="0"/>
              <a:t>18/12/2019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B3BFE-A549-4589-9EE1-48B2DC721B9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883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574990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E4104-8AFD-47A8-85D0-CBFB366AAC4F}" type="datetimeFigureOut">
              <a:rPr lang="es-AR" smtClean="0"/>
              <a:t>18/12/2019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0009783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B3BFE-A549-4589-9EE1-48B2DC721B9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347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79F1348-D48F-4E19-8B51-C362326034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" t="339" r="36811" b="84976"/>
          <a:stretch/>
        </p:blipFill>
        <p:spPr>
          <a:xfrm>
            <a:off x="2112997" y="0"/>
            <a:ext cx="6573769" cy="118953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73E15405-C7D6-4A58-BD3D-114A815CEA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1" t="24429" r="51788" b="66215"/>
          <a:stretch/>
        </p:blipFill>
        <p:spPr>
          <a:xfrm>
            <a:off x="421740" y="1189539"/>
            <a:ext cx="4211203" cy="66781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2AA17776-05B3-4DC2-9B16-D1BA83D039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1" t="77568" r="51788" b="2013"/>
          <a:stretch/>
        </p:blipFill>
        <p:spPr>
          <a:xfrm>
            <a:off x="572482" y="4649871"/>
            <a:ext cx="3734378" cy="129235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6E7814A4-C2F1-466A-BC53-6AC16DA338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5" t="1552" r="4681" b="536"/>
          <a:stretch/>
        </p:blipFill>
        <p:spPr>
          <a:xfrm>
            <a:off x="6882315" y="5617231"/>
            <a:ext cx="4042254" cy="426773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000" b="33873"/>
          <a:stretch/>
        </p:blipFill>
        <p:spPr>
          <a:xfrm>
            <a:off x="4632943" y="1160418"/>
            <a:ext cx="5844947" cy="452939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513181A3-FF65-4B16-9ECC-51F73CC08F1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" t="5428" r="16762" b="18127"/>
          <a:stretch/>
        </p:blipFill>
        <p:spPr>
          <a:xfrm>
            <a:off x="1" y="5836976"/>
            <a:ext cx="7139158" cy="496278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C7C9221E-314D-4B8A-925C-520F8087D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1" t="33842" r="51788" b="22754"/>
          <a:stretch/>
        </p:blipFill>
        <p:spPr>
          <a:xfrm>
            <a:off x="705428" y="1842499"/>
            <a:ext cx="3927515" cy="288922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2436A07E-F0F6-487A-BE88-49C333A059B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50" t="69984" r="6570" b="24348"/>
          <a:stretch/>
        </p:blipFill>
        <p:spPr>
          <a:xfrm>
            <a:off x="6322332" y="10146628"/>
            <a:ext cx="4382513" cy="459121"/>
          </a:xfrm>
          <a:prstGeom prst="rect">
            <a:avLst/>
          </a:prstGeom>
        </p:spPr>
      </p:pic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045FCA22-8760-48A6-B8D2-EFA1A94A7D25}"/>
              </a:ext>
            </a:extLst>
          </p:cNvPr>
          <p:cNvCxnSpPr/>
          <p:nvPr/>
        </p:nvCxnSpPr>
        <p:spPr>
          <a:xfrm>
            <a:off x="572482" y="7478546"/>
            <a:ext cx="630983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120902B9-A7AE-4B3F-B5B0-CE329FA2392B}"/>
              </a:ext>
            </a:extLst>
          </p:cNvPr>
          <p:cNvSpPr txBox="1"/>
          <p:nvPr/>
        </p:nvSpPr>
        <p:spPr>
          <a:xfrm>
            <a:off x="5163447" y="7137832"/>
            <a:ext cx="1718868" cy="310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17" b="1" dirty="0">
                <a:solidFill>
                  <a:srgbClr val="FF0000"/>
                </a:solidFill>
              </a:rPr>
              <a:t>DÉFICIT CAJA: 13500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86059BB5-FFF9-4C9B-A374-67233083887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7" t="11376" r="66048" b="84820"/>
          <a:stretch/>
        </p:blipFill>
        <p:spPr>
          <a:xfrm>
            <a:off x="1165791" y="6624429"/>
            <a:ext cx="628797" cy="260564"/>
          </a:xfrm>
          <a:prstGeom prst="rect">
            <a:avLst/>
          </a:prstGeom>
        </p:spPr>
      </p:pic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xmlns="" id="{6B63347F-65B6-4563-A7F7-131FB114EDA5}"/>
              </a:ext>
            </a:extLst>
          </p:cNvPr>
          <p:cNvCxnSpPr/>
          <p:nvPr/>
        </p:nvCxnSpPr>
        <p:spPr>
          <a:xfrm>
            <a:off x="4632942" y="1857350"/>
            <a:ext cx="0" cy="34386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676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674</TotalTime>
  <Words>4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Alexis Emmanuel Dirié</dc:creator>
  <cp:lastModifiedBy>Usuario</cp:lastModifiedBy>
  <cp:revision>13</cp:revision>
  <dcterms:created xsi:type="dcterms:W3CDTF">2019-12-16T16:25:35Z</dcterms:created>
  <dcterms:modified xsi:type="dcterms:W3CDTF">2019-12-18T14:29:17Z</dcterms:modified>
</cp:coreProperties>
</file>