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  <p:sldId id="257" r:id="rId6"/>
    <p:sldId id="263" r:id="rId7"/>
    <p:sldId id="262" r:id="rId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8" autoAdjust="0"/>
    <p:restoredTop sz="94660"/>
  </p:normalViewPr>
  <p:slideViewPr>
    <p:cSldViewPr>
      <p:cViewPr>
        <p:scale>
          <a:sx n="76" d="100"/>
          <a:sy n="76" d="100"/>
        </p:scale>
        <p:origin x="-1074" y="-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5CC1-6038-4E2E-857D-2357A51FAF38}" type="datetimeFigureOut">
              <a:rPr lang="es-AR" smtClean="0"/>
              <a:t>23/06/2017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9B8B-B747-4CA7-B84A-E239BA6102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3319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5CC1-6038-4E2E-857D-2357A51FAF38}" type="datetimeFigureOut">
              <a:rPr lang="es-AR" smtClean="0"/>
              <a:t>23/06/2017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9B8B-B747-4CA7-B84A-E239BA6102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50093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5CC1-6038-4E2E-857D-2357A51FAF38}" type="datetimeFigureOut">
              <a:rPr lang="es-AR" smtClean="0"/>
              <a:t>23/06/2017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9B8B-B747-4CA7-B84A-E239BA6102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9356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5CC1-6038-4E2E-857D-2357A51FAF38}" type="datetimeFigureOut">
              <a:rPr lang="es-AR" smtClean="0"/>
              <a:t>23/06/2017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9B8B-B747-4CA7-B84A-E239BA6102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35817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5CC1-6038-4E2E-857D-2357A51FAF38}" type="datetimeFigureOut">
              <a:rPr lang="es-AR" smtClean="0"/>
              <a:t>23/06/2017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9B8B-B747-4CA7-B84A-E239BA6102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9241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5CC1-6038-4E2E-857D-2357A51FAF38}" type="datetimeFigureOut">
              <a:rPr lang="es-AR" smtClean="0"/>
              <a:t>23/06/2017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9B8B-B747-4CA7-B84A-E239BA6102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9383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5CC1-6038-4E2E-857D-2357A51FAF38}" type="datetimeFigureOut">
              <a:rPr lang="es-AR" smtClean="0"/>
              <a:t>23/06/2017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9B8B-B747-4CA7-B84A-E239BA6102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8837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5CC1-6038-4E2E-857D-2357A51FAF38}" type="datetimeFigureOut">
              <a:rPr lang="es-AR" smtClean="0"/>
              <a:t>23/06/2017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9B8B-B747-4CA7-B84A-E239BA6102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52908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5CC1-6038-4E2E-857D-2357A51FAF38}" type="datetimeFigureOut">
              <a:rPr lang="es-AR" smtClean="0"/>
              <a:t>23/06/2017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9B8B-B747-4CA7-B84A-E239BA6102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9063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5CC1-6038-4E2E-857D-2357A51FAF38}" type="datetimeFigureOut">
              <a:rPr lang="es-AR" smtClean="0"/>
              <a:t>23/06/2017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9B8B-B747-4CA7-B84A-E239BA6102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6196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5CC1-6038-4E2E-857D-2357A51FAF38}" type="datetimeFigureOut">
              <a:rPr lang="es-AR" smtClean="0"/>
              <a:t>23/06/2017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9B8B-B747-4CA7-B84A-E239BA6102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280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95CC1-6038-4E2E-857D-2357A51FAF38}" type="datetimeFigureOut">
              <a:rPr lang="es-AR" smtClean="0"/>
              <a:t>23/06/2017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39B8B-B747-4CA7-B84A-E239BA6102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347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1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214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671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14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963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123728" y="378904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>
                    <a:lumMod val="85000"/>
                  </a:schemeClr>
                </a:solidFill>
              </a:rPr>
              <a:t>38%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123728" y="305966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>
                    <a:lumMod val="85000"/>
                  </a:schemeClr>
                </a:solidFill>
              </a:rPr>
              <a:t>33%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858480" y="178986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>
                    <a:lumMod val="85000"/>
                  </a:schemeClr>
                </a:solidFill>
              </a:rPr>
              <a:t>4%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7858480" y="2046195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>
                    <a:lumMod val="85000"/>
                  </a:schemeClr>
                </a:solidFill>
              </a:rPr>
              <a:t>9%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822704" y="357210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>
                    <a:lumMod val="85000"/>
                  </a:schemeClr>
                </a:solidFill>
              </a:rPr>
              <a:t>87%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049416" y="27809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>
                    <a:lumMod val="85000"/>
                  </a:schemeClr>
                </a:solidFill>
              </a:rPr>
              <a:t>38%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049416" y="376332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>
                    <a:lumMod val="85000"/>
                  </a:schemeClr>
                </a:solidFill>
              </a:rPr>
              <a:t>41%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2122701" y="236123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>
                    <a:lumMod val="85000"/>
                  </a:schemeClr>
                </a:solidFill>
              </a:rPr>
              <a:t>15%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2101454" y="1863587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>
                    <a:lumMod val="85000"/>
                  </a:schemeClr>
                </a:solidFill>
              </a:rPr>
              <a:t>7%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2122701" y="206084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>
                    <a:lumMod val="85000"/>
                  </a:schemeClr>
                </a:solidFill>
              </a:rPr>
              <a:t>7%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5124714" y="19745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>
                    <a:lumMod val="85000"/>
                  </a:schemeClr>
                </a:solidFill>
              </a:rPr>
              <a:t>15%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5064707" y="223291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>
                    <a:lumMod val="85000"/>
                  </a:schemeClr>
                </a:solidFill>
              </a:rPr>
              <a:t>6%</a:t>
            </a:r>
          </a:p>
        </p:txBody>
      </p:sp>
      <p:sp>
        <p:nvSpPr>
          <p:cNvPr id="16" name="Cerrar llave 15"/>
          <p:cNvSpPr/>
          <p:nvPr/>
        </p:nvSpPr>
        <p:spPr>
          <a:xfrm>
            <a:off x="5113846" y="1958915"/>
            <a:ext cx="45719" cy="369332"/>
          </a:xfrm>
          <a:prstGeom prst="rightBrac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424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23"/>
          <a:stretch/>
        </p:blipFill>
        <p:spPr>
          <a:xfrm>
            <a:off x="-36512" y="0"/>
            <a:ext cx="92022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2869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24</Words>
  <Application>Microsoft Office PowerPoint</Application>
  <PresentationFormat>Presentación en pantalla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PC3</dc:creator>
  <cp:lastModifiedBy>Usuario</cp:lastModifiedBy>
  <cp:revision>7</cp:revision>
  <dcterms:created xsi:type="dcterms:W3CDTF">2017-06-15T21:29:31Z</dcterms:created>
  <dcterms:modified xsi:type="dcterms:W3CDTF">2017-06-23T22:23:26Z</dcterms:modified>
</cp:coreProperties>
</file>